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10287000" cx="18288000"/>
  <p:notesSz cx="10287000" cy="1828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38" roundtripDataSignature="AMtx7mjuAvQZNaYlbXYa43wFo4j0i/S1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customschemas.google.com/relationships/presentationmetadata" Target="meta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5020042823_0_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15020042823_0_4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2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2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2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2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1" name="Google Shape;71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3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3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7" name="Google Shape;77;p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0" name="Google Shape;20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2" name="Google Shape;32;p3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3" name="Google Shape;33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3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0" name="Google Shape;40;p3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3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2" name="Google Shape;42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57" name="Google Shape;57;p4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75.png"/><Relationship Id="rId10" Type="http://schemas.openxmlformats.org/officeDocument/2006/relationships/image" Target="../media/image74.png"/><Relationship Id="rId13" Type="http://schemas.openxmlformats.org/officeDocument/2006/relationships/image" Target="../media/image79.png"/><Relationship Id="rId1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64.png"/><Relationship Id="rId9" Type="http://schemas.openxmlformats.org/officeDocument/2006/relationships/image" Target="../media/image78.png"/><Relationship Id="rId15" Type="http://schemas.openxmlformats.org/officeDocument/2006/relationships/image" Target="../media/image83.png"/><Relationship Id="rId14" Type="http://schemas.openxmlformats.org/officeDocument/2006/relationships/image" Target="../media/image80.png"/><Relationship Id="rId17" Type="http://schemas.openxmlformats.org/officeDocument/2006/relationships/image" Target="../media/image81.png"/><Relationship Id="rId16" Type="http://schemas.openxmlformats.org/officeDocument/2006/relationships/image" Target="../media/image82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18" Type="http://schemas.openxmlformats.org/officeDocument/2006/relationships/image" Target="../media/image85.png"/><Relationship Id="rId7" Type="http://schemas.openxmlformats.org/officeDocument/2006/relationships/image" Target="../media/image76.png"/><Relationship Id="rId8" Type="http://schemas.openxmlformats.org/officeDocument/2006/relationships/image" Target="../media/image71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92.png"/><Relationship Id="rId10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84.png"/><Relationship Id="rId9" Type="http://schemas.openxmlformats.org/officeDocument/2006/relationships/image" Target="../media/image93.png"/><Relationship Id="rId5" Type="http://schemas.openxmlformats.org/officeDocument/2006/relationships/image" Target="../media/image89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98.png"/><Relationship Id="rId5" Type="http://schemas.openxmlformats.org/officeDocument/2006/relationships/image" Target="../media/image97.png"/><Relationship Id="rId6" Type="http://schemas.openxmlformats.org/officeDocument/2006/relationships/image" Target="../media/image109.png"/><Relationship Id="rId7" Type="http://schemas.openxmlformats.org/officeDocument/2006/relationships/image" Target="../media/image96.png"/><Relationship Id="rId8" Type="http://schemas.openxmlformats.org/officeDocument/2006/relationships/image" Target="../media/image108.png"/></Relationships>
</file>

<file path=ppt/slides/_rels/slide13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8.png"/><Relationship Id="rId22" Type="http://schemas.openxmlformats.org/officeDocument/2006/relationships/image" Target="../media/image120.png"/><Relationship Id="rId21" Type="http://schemas.openxmlformats.org/officeDocument/2006/relationships/image" Target="../media/image121.png"/><Relationship Id="rId24" Type="http://schemas.openxmlformats.org/officeDocument/2006/relationships/image" Target="../media/image123.png"/><Relationship Id="rId23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101.png"/><Relationship Id="rId9" Type="http://schemas.openxmlformats.org/officeDocument/2006/relationships/image" Target="../media/image104.png"/><Relationship Id="rId26" Type="http://schemas.openxmlformats.org/officeDocument/2006/relationships/image" Target="../media/image125.png"/><Relationship Id="rId25" Type="http://schemas.openxmlformats.org/officeDocument/2006/relationships/image" Target="../media/image124.png"/><Relationship Id="rId28" Type="http://schemas.openxmlformats.org/officeDocument/2006/relationships/image" Target="../media/image127.png"/><Relationship Id="rId27" Type="http://schemas.openxmlformats.org/officeDocument/2006/relationships/image" Target="../media/image131.png"/><Relationship Id="rId5" Type="http://schemas.openxmlformats.org/officeDocument/2006/relationships/image" Target="../media/image99.png"/><Relationship Id="rId6" Type="http://schemas.openxmlformats.org/officeDocument/2006/relationships/image" Target="../media/image102.png"/><Relationship Id="rId29" Type="http://schemas.openxmlformats.org/officeDocument/2006/relationships/image" Target="../media/image126.png"/><Relationship Id="rId7" Type="http://schemas.openxmlformats.org/officeDocument/2006/relationships/image" Target="../media/image106.png"/><Relationship Id="rId8" Type="http://schemas.openxmlformats.org/officeDocument/2006/relationships/image" Target="../media/image105.png"/><Relationship Id="rId31" Type="http://schemas.openxmlformats.org/officeDocument/2006/relationships/image" Target="../media/image85.png"/><Relationship Id="rId30" Type="http://schemas.openxmlformats.org/officeDocument/2006/relationships/image" Target="../media/image136.png"/><Relationship Id="rId11" Type="http://schemas.openxmlformats.org/officeDocument/2006/relationships/image" Target="../media/image107.png"/><Relationship Id="rId10" Type="http://schemas.openxmlformats.org/officeDocument/2006/relationships/image" Target="../media/image98.png"/><Relationship Id="rId13" Type="http://schemas.openxmlformats.org/officeDocument/2006/relationships/image" Target="../media/image112.png"/><Relationship Id="rId12" Type="http://schemas.openxmlformats.org/officeDocument/2006/relationships/image" Target="../media/image110.png"/><Relationship Id="rId15" Type="http://schemas.openxmlformats.org/officeDocument/2006/relationships/image" Target="../media/image114.png"/><Relationship Id="rId14" Type="http://schemas.openxmlformats.org/officeDocument/2006/relationships/image" Target="../media/image111.png"/><Relationship Id="rId17" Type="http://schemas.openxmlformats.org/officeDocument/2006/relationships/image" Target="../media/image116.png"/><Relationship Id="rId16" Type="http://schemas.openxmlformats.org/officeDocument/2006/relationships/image" Target="../media/image115.png"/><Relationship Id="rId19" Type="http://schemas.openxmlformats.org/officeDocument/2006/relationships/image" Target="../media/image119.png"/><Relationship Id="rId18" Type="http://schemas.openxmlformats.org/officeDocument/2006/relationships/image" Target="../media/image1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30.png"/><Relationship Id="rId5" Type="http://schemas.openxmlformats.org/officeDocument/2006/relationships/image" Target="../media/image132.png"/><Relationship Id="rId6" Type="http://schemas.openxmlformats.org/officeDocument/2006/relationships/image" Target="../media/image129.png"/><Relationship Id="rId7" Type="http://schemas.openxmlformats.org/officeDocument/2006/relationships/image" Target="../media/image1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146.png"/><Relationship Id="rId5" Type="http://schemas.openxmlformats.org/officeDocument/2006/relationships/image" Target="../media/image159.png"/><Relationship Id="rId6" Type="http://schemas.openxmlformats.org/officeDocument/2006/relationships/image" Target="../media/image135.png"/><Relationship Id="rId7" Type="http://schemas.openxmlformats.org/officeDocument/2006/relationships/image" Target="../media/image8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85.png"/><Relationship Id="rId9" Type="http://schemas.openxmlformats.org/officeDocument/2006/relationships/image" Target="../media/image141.png"/><Relationship Id="rId5" Type="http://schemas.openxmlformats.org/officeDocument/2006/relationships/image" Target="../media/image140.png"/><Relationship Id="rId6" Type="http://schemas.openxmlformats.org/officeDocument/2006/relationships/image" Target="../media/image158.png"/><Relationship Id="rId7" Type="http://schemas.openxmlformats.org/officeDocument/2006/relationships/image" Target="../media/image139.png"/><Relationship Id="rId8" Type="http://schemas.openxmlformats.org/officeDocument/2006/relationships/image" Target="../media/image138.png"/><Relationship Id="rId11" Type="http://schemas.openxmlformats.org/officeDocument/2006/relationships/image" Target="../media/image142.png"/><Relationship Id="rId10" Type="http://schemas.openxmlformats.org/officeDocument/2006/relationships/image" Target="../media/image153.png"/><Relationship Id="rId13" Type="http://schemas.openxmlformats.org/officeDocument/2006/relationships/image" Target="../media/image147.png"/><Relationship Id="rId12" Type="http://schemas.openxmlformats.org/officeDocument/2006/relationships/image" Target="../media/image148.png"/><Relationship Id="rId15" Type="http://schemas.openxmlformats.org/officeDocument/2006/relationships/image" Target="../media/image150.png"/><Relationship Id="rId14" Type="http://schemas.openxmlformats.org/officeDocument/2006/relationships/image" Target="../media/image14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151.png"/><Relationship Id="rId9" Type="http://schemas.openxmlformats.org/officeDocument/2006/relationships/image" Target="../media/image157.png"/><Relationship Id="rId5" Type="http://schemas.openxmlformats.org/officeDocument/2006/relationships/image" Target="../media/image152.png"/><Relationship Id="rId6" Type="http://schemas.openxmlformats.org/officeDocument/2006/relationships/image" Target="../media/image154.png"/><Relationship Id="rId7" Type="http://schemas.openxmlformats.org/officeDocument/2006/relationships/image" Target="../media/image155.png"/><Relationship Id="rId8" Type="http://schemas.openxmlformats.org/officeDocument/2006/relationships/image" Target="../media/image163.png"/><Relationship Id="rId11" Type="http://schemas.openxmlformats.org/officeDocument/2006/relationships/image" Target="../media/image162.png"/><Relationship Id="rId10" Type="http://schemas.openxmlformats.org/officeDocument/2006/relationships/image" Target="../media/image164.png"/><Relationship Id="rId13" Type="http://schemas.openxmlformats.org/officeDocument/2006/relationships/image" Target="../media/image156.png"/><Relationship Id="rId12" Type="http://schemas.openxmlformats.org/officeDocument/2006/relationships/image" Target="../media/image16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154.png"/><Relationship Id="rId9" Type="http://schemas.openxmlformats.org/officeDocument/2006/relationships/image" Target="../media/image170.png"/><Relationship Id="rId5" Type="http://schemas.openxmlformats.org/officeDocument/2006/relationships/image" Target="../media/image166.png"/><Relationship Id="rId6" Type="http://schemas.openxmlformats.org/officeDocument/2006/relationships/image" Target="../media/image161.png"/><Relationship Id="rId7" Type="http://schemas.openxmlformats.org/officeDocument/2006/relationships/image" Target="../media/image156.png"/><Relationship Id="rId8" Type="http://schemas.openxmlformats.org/officeDocument/2006/relationships/image" Target="../media/image165.png"/><Relationship Id="rId11" Type="http://schemas.openxmlformats.org/officeDocument/2006/relationships/image" Target="../media/image182.png"/><Relationship Id="rId10" Type="http://schemas.openxmlformats.org/officeDocument/2006/relationships/image" Target="../media/image172.png"/><Relationship Id="rId13" Type="http://schemas.openxmlformats.org/officeDocument/2006/relationships/image" Target="../media/image173.png"/><Relationship Id="rId12" Type="http://schemas.openxmlformats.org/officeDocument/2006/relationships/image" Target="../media/image174.png"/><Relationship Id="rId15" Type="http://schemas.openxmlformats.org/officeDocument/2006/relationships/image" Target="../media/image177.png"/><Relationship Id="rId14" Type="http://schemas.openxmlformats.org/officeDocument/2006/relationships/image" Target="../media/image17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176.png"/><Relationship Id="rId5" Type="http://schemas.openxmlformats.org/officeDocument/2006/relationships/image" Target="../media/image180.png"/><Relationship Id="rId6" Type="http://schemas.openxmlformats.org/officeDocument/2006/relationships/image" Target="../media/image17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Relationship Id="rId8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176.png"/><Relationship Id="rId5" Type="http://schemas.openxmlformats.org/officeDocument/2006/relationships/image" Target="../media/image181.png"/><Relationship Id="rId6" Type="http://schemas.openxmlformats.org/officeDocument/2006/relationships/image" Target="../media/image18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176.png"/><Relationship Id="rId5" Type="http://schemas.openxmlformats.org/officeDocument/2006/relationships/image" Target="../media/image181.png"/><Relationship Id="rId6" Type="http://schemas.openxmlformats.org/officeDocument/2006/relationships/image" Target="../media/image18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186.png"/><Relationship Id="rId5" Type="http://schemas.openxmlformats.org/officeDocument/2006/relationships/image" Target="../media/image6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image" Target="../media/image66.png"/><Relationship Id="rId5" Type="http://schemas.openxmlformats.org/officeDocument/2006/relationships/hyperlink" Target="http://drive.google.com/file/d/1_oqAhwm-0LIvb9eyswdR5HSUgwb8-OiX/view" TargetMode="External"/><Relationship Id="rId6" Type="http://schemas.openxmlformats.org/officeDocument/2006/relationships/image" Target="../media/image19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image" Target="../media/image191.png"/><Relationship Id="rId5" Type="http://schemas.openxmlformats.org/officeDocument/2006/relationships/image" Target="../media/image19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Relationship Id="rId4" Type="http://schemas.openxmlformats.org/officeDocument/2006/relationships/image" Target="../media/image193.png"/><Relationship Id="rId9" Type="http://schemas.openxmlformats.org/officeDocument/2006/relationships/image" Target="../media/image205.png"/><Relationship Id="rId5" Type="http://schemas.openxmlformats.org/officeDocument/2006/relationships/image" Target="../media/image196.png"/><Relationship Id="rId6" Type="http://schemas.openxmlformats.org/officeDocument/2006/relationships/image" Target="../media/image195.png"/><Relationship Id="rId7" Type="http://schemas.openxmlformats.org/officeDocument/2006/relationships/image" Target="../media/image198.png"/><Relationship Id="rId8" Type="http://schemas.openxmlformats.org/officeDocument/2006/relationships/image" Target="../media/image200.png"/><Relationship Id="rId11" Type="http://schemas.openxmlformats.org/officeDocument/2006/relationships/image" Target="../media/image202.png"/><Relationship Id="rId10" Type="http://schemas.openxmlformats.org/officeDocument/2006/relationships/image" Target="../media/image201.png"/></Relationships>
</file>

<file path=ppt/slides/_rels/slide26.xml.rels><?xml version="1.0" encoding="UTF-8" standalone="yes"?><Relationships xmlns="http://schemas.openxmlformats.org/package/2006/relationships"><Relationship Id="rId20" Type="http://schemas.openxmlformats.org/officeDocument/2006/relationships/image" Target="../media/image2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Relationship Id="rId4" Type="http://schemas.openxmlformats.org/officeDocument/2006/relationships/image" Target="../media/image208.png"/><Relationship Id="rId9" Type="http://schemas.openxmlformats.org/officeDocument/2006/relationships/image" Target="../media/image209.png"/><Relationship Id="rId5" Type="http://schemas.openxmlformats.org/officeDocument/2006/relationships/image" Target="../media/image207.png"/><Relationship Id="rId6" Type="http://schemas.openxmlformats.org/officeDocument/2006/relationships/image" Target="../media/image203.png"/><Relationship Id="rId7" Type="http://schemas.openxmlformats.org/officeDocument/2006/relationships/image" Target="../media/image210.png"/><Relationship Id="rId8" Type="http://schemas.openxmlformats.org/officeDocument/2006/relationships/image" Target="../media/image216.png"/><Relationship Id="rId11" Type="http://schemas.openxmlformats.org/officeDocument/2006/relationships/image" Target="../media/image211.png"/><Relationship Id="rId10" Type="http://schemas.openxmlformats.org/officeDocument/2006/relationships/image" Target="../media/image217.png"/><Relationship Id="rId13" Type="http://schemas.openxmlformats.org/officeDocument/2006/relationships/image" Target="../media/image212.png"/><Relationship Id="rId12" Type="http://schemas.openxmlformats.org/officeDocument/2006/relationships/image" Target="../media/image215.png"/><Relationship Id="rId15" Type="http://schemas.openxmlformats.org/officeDocument/2006/relationships/image" Target="../media/image218.png"/><Relationship Id="rId14" Type="http://schemas.openxmlformats.org/officeDocument/2006/relationships/image" Target="../media/image213.png"/><Relationship Id="rId17" Type="http://schemas.openxmlformats.org/officeDocument/2006/relationships/image" Target="../media/image220.png"/><Relationship Id="rId16" Type="http://schemas.openxmlformats.org/officeDocument/2006/relationships/image" Target="../media/image219.png"/><Relationship Id="rId19" Type="http://schemas.openxmlformats.org/officeDocument/2006/relationships/image" Target="../media/image221.png"/><Relationship Id="rId18" Type="http://schemas.openxmlformats.org/officeDocument/2006/relationships/image" Target="../media/image2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Relationship Id="rId4" Type="http://schemas.openxmlformats.org/officeDocument/2006/relationships/image" Target="../media/image223.png"/><Relationship Id="rId9" Type="http://schemas.openxmlformats.org/officeDocument/2006/relationships/image" Target="../media/image226.png"/><Relationship Id="rId5" Type="http://schemas.openxmlformats.org/officeDocument/2006/relationships/image" Target="../media/image227.png"/><Relationship Id="rId6" Type="http://schemas.openxmlformats.org/officeDocument/2006/relationships/image" Target="../media/image224.png"/><Relationship Id="rId7" Type="http://schemas.openxmlformats.org/officeDocument/2006/relationships/image" Target="../media/image229.png"/><Relationship Id="rId8" Type="http://schemas.openxmlformats.org/officeDocument/2006/relationships/image" Target="../media/image222.png"/><Relationship Id="rId11" Type="http://schemas.openxmlformats.org/officeDocument/2006/relationships/image" Target="../media/image233.png"/><Relationship Id="rId10" Type="http://schemas.openxmlformats.org/officeDocument/2006/relationships/image" Target="../media/image2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Relationship Id="rId4" Type="http://schemas.openxmlformats.org/officeDocument/2006/relationships/image" Target="../media/image230.png"/><Relationship Id="rId5" Type="http://schemas.openxmlformats.org/officeDocument/2006/relationships/image" Target="../media/image2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Relationship Id="rId4" Type="http://schemas.openxmlformats.org/officeDocument/2006/relationships/image" Target="../media/image232.png"/><Relationship Id="rId5" Type="http://schemas.openxmlformats.org/officeDocument/2006/relationships/image" Target="../media/image228.png"/><Relationship Id="rId6" Type="http://schemas.openxmlformats.org/officeDocument/2006/relationships/image" Target="../media/image2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34.png"/><Relationship Id="rId7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Relationship Id="rId4" Type="http://schemas.openxmlformats.org/officeDocument/2006/relationships/image" Target="../media/image237.png"/><Relationship Id="rId5" Type="http://schemas.openxmlformats.org/officeDocument/2006/relationships/image" Target="../media/image2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Relationship Id="rId4" Type="http://schemas.openxmlformats.org/officeDocument/2006/relationships/image" Target="../media/image239.png"/><Relationship Id="rId5" Type="http://schemas.openxmlformats.org/officeDocument/2006/relationships/image" Target="../media/image2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Relationship Id="rId4" Type="http://schemas.openxmlformats.org/officeDocument/2006/relationships/image" Target="../media/image249.png"/><Relationship Id="rId5" Type="http://schemas.openxmlformats.org/officeDocument/2006/relationships/image" Target="../media/image246.png"/><Relationship Id="rId6" Type="http://schemas.openxmlformats.org/officeDocument/2006/relationships/image" Target="../media/image24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5" Type="http://schemas.openxmlformats.org/officeDocument/2006/relationships/image" Target="../media/image21.png"/><Relationship Id="rId6" Type="http://schemas.openxmlformats.org/officeDocument/2006/relationships/image" Target="../media/image19.png"/><Relationship Id="rId7" Type="http://schemas.openxmlformats.org/officeDocument/2006/relationships/image" Target="../media/image35.png"/><Relationship Id="rId8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Relationship Id="rId6" Type="http://schemas.openxmlformats.org/officeDocument/2006/relationships/image" Target="../media/image7.png"/><Relationship Id="rId7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33.png"/><Relationship Id="rId11" Type="http://schemas.openxmlformats.org/officeDocument/2006/relationships/image" Target="../media/image43.png"/><Relationship Id="rId10" Type="http://schemas.openxmlformats.org/officeDocument/2006/relationships/image" Target="../media/image42.png"/><Relationship Id="rId12" Type="http://schemas.openxmlformats.org/officeDocument/2006/relationships/image" Target="../media/image40.png"/><Relationship Id="rId9" Type="http://schemas.openxmlformats.org/officeDocument/2006/relationships/image" Target="../media/image48.png"/><Relationship Id="rId5" Type="http://schemas.openxmlformats.org/officeDocument/2006/relationships/image" Target="../media/image37.png"/><Relationship Id="rId6" Type="http://schemas.openxmlformats.org/officeDocument/2006/relationships/image" Target="../media/image36.png"/><Relationship Id="rId7" Type="http://schemas.openxmlformats.org/officeDocument/2006/relationships/image" Target="../media/image41.png"/><Relationship Id="rId8" Type="http://schemas.openxmlformats.org/officeDocument/2006/relationships/image" Target="../media/image3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46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7.png"/><Relationship Id="rId8" Type="http://schemas.openxmlformats.org/officeDocument/2006/relationships/image" Target="../media/image49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60.png"/><Relationship Id="rId10" Type="http://schemas.openxmlformats.org/officeDocument/2006/relationships/image" Target="../media/image63.png"/><Relationship Id="rId13" Type="http://schemas.openxmlformats.org/officeDocument/2006/relationships/image" Target="../media/image68.png"/><Relationship Id="rId1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1.png"/><Relationship Id="rId5" Type="http://schemas.openxmlformats.org/officeDocument/2006/relationships/image" Target="../media/image50.png"/><Relationship Id="rId6" Type="http://schemas.openxmlformats.org/officeDocument/2006/relationships/image" Target="../media/image55.png"/><Relationship Id="rId7" Type="http://schemas.openxmlformats.org/officeDocument/2006/relationships/image" Target="../media/image51.png"/><Relationship Id="rId8" Type="http://schemas.openxmlformats.org/officeDocument/2006/relationships/image" Target="../media/image5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45640" y="555000"/>
            <a:ext cx="10423052" cy="485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90275" y="3471206"/>
            <a:ext cx="8183073" cy="2266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41481" y="5817936"/>
            <a:ext cx="2676203" cy="2232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03334" y="1462033"/>
            <a:ext cx="7712073" cy="2009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0"/>
            <a:ext cx="18285714" cy="61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0800000">
            <a:off x="30979" y="9668571"/>
            <a:ext cx="18285714" cy="617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8632" y="3105121"/>
            <a:ext cx="16408450" cy="24833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10"/>
          <p:cNvGrpSpPr/>
          <p:nvPr/>
        </p:nvGrpSpPr>
        <p:grpSpPr>
          <a:xfrm>
            <a:off x="876180" y="5818506"/>
            <a:ext cx="4211666" cy="2577457"/>
            <a:chOff x="876180" y="5818506"/>
            <a:chExt cx="4211666" cy="2577457"/>
          </a:xfrm>
        </p:grpSpPr>
        <p:pic>
          <p:nvPicPr>
            <p:cNvPr id="195" name="Google Shape;195;p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76180" y="5818506"/>
              <a:ext cx="3587768" cy="9494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1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499966" y="6635655"/>
              <a:ext cx="3587880" cy="17603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7" name="Google Shape;197;p10"/>
          <p:cNvGrpSpPr/>
          <p:nvPr/>
        </p:nvGrpSpPr>
        <p:grpSpPr>
          <a:xfrm>
            <a:off x="5432073" y="5693554"/>
            <a:ext cx="4119373" cy="2557029"/>
            <a:chOff x="5432073" y="5693554"/>
            <a:chExt cx="4119373" cy="2557029"/>
          </a:xfrm>
        </p:grpSpPr>
        <p:pic>
          <p:nvPicPr>
            <p:cNvPr id="198" name="Google Shape;198;p1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432073" y="5693554"/>
              <a:ext cx="4119373" cy="9492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1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993544" y="6499656"/>
              <a:ext cx="3088861" cy="175092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0" name="Google Shape;200;p10"/>
          <p:cNvGrpSpPr/>
          <p:nvPr/>
        </p:nvGrpSpPr>
        <p:grpSpPr>
          <a:xfrm>
            <a:off x="9232569" y="5719669"/>
            <a:ext cx="3646640" cy="2112082"/>
            <a:chOff x="9232569" y="5719669"/>
            <a:chExt cx="3646640" cy="2112082"/>
          </a:xfrm>
        </p:grpSpPr>
        <p:pic>
          <p:nvPicPr>
            <p:cNvPr id="201" name="Google Shape;201;p1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232569" y="5719669"/>
              <a:ext cx="3274345" cy="9353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1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9778187" y="6523405"/>
              <a:ext cx="3101022" cy="13083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3" name="Google Shape;203;p10"/>
          <p:cNvGrpSpPr/>
          <p:nvPr/>
        </p:nvGrpSpPr>
        <p:grpSpPr>
          <a:xfrm>
            <a:off x="13192139" y="5745985"/>
            <a:ext cx="3871745" cy="1585439"/>
            <a:chOff x="13192139" y="5745985"/>
            <a:chExt cx="3871745" cy="1585439"/>
          </a:xfrm>
        </p:grpSpPr>
        <p:pic>
          <p:nvPicPr>
            <p:cNvPr id="204" name="Google Shape;204;p1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3192139" y="5745985"/>
              <a:ext cx="3871745" cy="9353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1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3747525" y="6551192"/>
              <a:ext cx="2902632" cy="78023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6" name="Google Shape;206;p1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681274" y="2014478"/>
            <a:ext cx="1561553" cy="1005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492183" y="2014478"/>
            <a:ext cx="1634677" cy="1005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290187" y="2028853"/>
            <a:ext cx="1619734" cy="1005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4108489" y="2014478"/>
            <a:ext cx="1661886" cy="1005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5958857" y="9497524"/>
            <a:ext cx="1993076" cy="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-313014" y="-713990"/>
            <a:ext cx="6171429" cy="3648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26860" y="-141235"/>
            <a:ext cx="4907207" cy="163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665" y="759229"/>
            <a:ext cx="5807366" cy="16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958857" y="9497524"/>
            <a:ext cx="1993076" cy="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08805" y="1813836"/>
            <a:ext cx="4496089" cy="460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651724" y="2760816"/>
            <a:ext cx="6012072" cy="617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08805" y="2852302"/>
            <a:ext cx="8252779" cy="6427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882427" y="3611797"/>
            <a:ext cx="1634433" cy="1092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717978" y="2946236"/>
            <a:ext cx="1634433" cy="1092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375458" y="3290997"/>
            <a:ext cx="907173" cy="676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259806" y="4632569"/>
            <a:ext cx="907173" cy="676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43122" y="-190718"/>
            <a:ext cx="4907207" cy="1637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35751" y="-131701"/>
            <a:ext cx="4547137" cy="163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958857" y="9497524"/>
            <a:ext cx="1993076" cy="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61983" y="914661"/>
            <a:ext cx="3001031" cy="460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48083" y="1274500"/>
            <a:ext cx="12486988" cy="8752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97735" y="6205246"/>
            <a:ext cx="3186870" cy="10367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13"/>
          <p:cNvGrpSpPr/>
          <p:nvPr/>
        </p:nvGrpSpPr>
        <p:grpSpPr>
          <a:xfrm>
            <a:off x="3724625" y="3014820"/>
            <a:ext cx="6814205" cy="2418173"/>
            <a:chOff x="3724625" y="3014820"/>
            <a:chExt cx="6814205" cy="2418173"/>
          </a:xfrm>
        </p:grpSpPr>
        <p:pic>
          <p:nvPicPr>
            <p:cNvPr id="244" name="Google Shape;244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724625" y="3014820"/>
              <a:ext cx="6814205" cy="24181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1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349258" y="3540444"/>
              <a:ext cx="3407103" cy="120908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6" name="Google Shape;246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62872" y="6205733"/>
            <a:ext cx="3007021" cy="10671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13"/>
          <p:cNvGrpSpPr/>
          <p:nvPr/>
        </p:nvGrpSpPr>
        <p:grpSpPr>
          <a:xfrm>
            <a:off x="-461690" y="7307271"/>
            <a:ext cx="5170255" cy="1908209"/>
            <a:chOff x="-461690" y="7307271"/>
            <a:chExt cx="5170255" cy="1908209"/>
          </a:xfrm>
        </p:grpSpPr>
        <p:pic>
          <p:nvPicPr>
            <p:cNvPr id="248" name="Google Shape;248;p1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-461690" y="7307271"/>
              <a:ext cx="5170255" cy="1908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1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68599" y="7722048"/>
              <a:ext cx="2585128" cy="95410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0" name="Google Shape;250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-443122" y="-190718"/>
            <a:ext cx="4907207" cy="1637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56355" y="1142799"/>
            <a:ext cx="4672451" cy="1635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95790" y="3953919"/>
            <a:ext cx="2745045" cy="3576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014052" y="3683643"/>
            <a:ext cx="3363510" cy="11054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" name="Google Shape;254;p13"/>
          <p:cNvGrpSpPr/>
          <p:nvPr/>
        </p:nvGrpSpPr>
        <p:grpSpPr>
          <a:xfrm>
            <a:off x="14029426" y="3953919"/>
            <a:ext cx="4037004" cy="3544252"/>
            <a:chOff x="14029426" y="3953919"/>
            <a:chExt cx="4037004" cy="3544252"/>
          </a:xfrm>
        </p:grpSpPr>
        <p:pic>
          <p:nvPicPr>
            <p:cNvPr id="255" name="Google Shape;255;p13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4029426" y="4844912"/>
              <a:ext cx="4037004" cy="23820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13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4202620" y="3953919"/>
              <a:ext cx="1845308" cy="22818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13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5960310" y="4459273"/>
              <a:ext cx="1807636" cy="16993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13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5837108" y="5659779"/>
              <a:ext cx="1930838" cy="18151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Google Shape;259;p13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4115381" y="5777716"/>
              <a:ext cx="1924803" cy="172045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0" name="Google Shape;260;p1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065738" y="7522563"/>
            <a:ext cx="2287226" cy="14798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1" name="Google Shape;261;p13"/>
          <p:cNvGrpSpPr/>
          <p:nvPr/>
        </p:nvGrpSpPr>
        <p:grpSpPr>
          <a:xfrm>
            <a:off x="13126609" y="7290356"/>
            <a:ext cx="6190586" cy="1986030"/>
            <a:chOff x="13126609" y="7290356"/>
            <a:chExt cx="6190586" cy="1986030"/>
          </a:xfrm>
        </p:grpSpPr>
        <p:pic>
          <p:nvPicPr>
            <p:cNvPr id="262" name="Google Shape;262;p13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13126609" y="7290356"/>
              <a:ext cx="6190586" cy="19860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p13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14609440" y="7722048"/>
              <a:ext cx="3095293" cy="9930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4" name="Google Shape;264;p1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4757547" y="7588355"/>
            <a:ext cx="3267522" cy="147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3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4842800" y="6253129"/>
            <a:ext cx="3373853" cy="1103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3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9742970" y="6293334"/>
            <a:ext cx="3402474" cy="886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3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3178167" y="3680518"/>
            <a:ext cx="1924510" cy="1069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3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 rot="10680000">
            <a:off x="12991630" y="6229337"/>
            <a:ext cx="1397673" cy="976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3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 rot="10680000">
            <a:off x="8338527" y="6777889"/>
            <a:ext cx="1328829" cy="793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3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 rot="5280000">
            <a:off x="6193066" y="4817876"/>
            <a:ext cx="1346633" cy="1381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3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 rot="10680000">
            <a:off x="3247481" y="6036357"/>
            <a:ext cx="1977609" cy="1181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3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 rot="120000">
            <a:off x="8476421" y="6129786"/>
            <a:ext cx="1328407" cy="83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3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12286792" y="-679309"/>
            <a:ext cx="6171429" cy="3648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26632" y="-126632"/>
            <a:ext cx="4058852" cy="147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958857" y="9497524"/>
            <a:ext cx="1993076" cy="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8360" y="792697"/>
            <a:ext cx="3659414" cy="1123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56548" y="1775332"/>
            <a:ext cx="15347855" cy="796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00921" y="2534835"/>
            <a:ext cx="11014489" cy="2928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03147" y="5142857"/>
            <a:ext cx="3054443" cy="4195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958857" y="9497524"/>
            <a:ext cx="1993076" cy="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238770" y="-690027"/>
            <a:ext cx="6171429" cy="3648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84876" y="-673602"/>
            <a:ext cx="6171429" cy="3648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96285" y="2989630"/>
            <a:ext cx="6115360" cy="5283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467112" y="-107724"/>
            <a:ext cx="4547238" cy="2238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66271" y="6453476"/>
            <a:ext cx="3720117" cy="1860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803250" y="3783046"/>
            <a:ext cx="2892129" cy="144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958857" y="9497524"/>
            <a:ext cx="1993076" cy="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649627" y="6216536"/>
            <a:ext cx="3461403" cy="1166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270500" y="5631244"/>
            <a:ext cx="3966930" cy="1530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671832" y="3346787"/>
            <a:ext cx="2991759" cy="1458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592125" y="5004536"/>
            <a:ext cx="4460404" cy="1253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737403" y="2315175"/>
            <a:ext cx="4577854" cy="413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597149" y="3568926"/>
            <a:ext cx="2858362" cy="266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07724" y="180565"/>
            <a:ext cx="4547238" cy="2238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958857" y="9497524"/>
            <a:ext cx="1993076" cy="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27561" y="288289"/>
            <a:ext cx="8801010" cy="8769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874681" y="841414"/>
            <a:ext cx="3456745" cy="3456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89332" y="4442728"/>
            <a:ext cx="3547995" cy="35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456096" y="903191"/>
            <a:ext cx="3539538" cy="3539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806111" y="3762364"/>
            <a:ext cx="3868136" cy="822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355523" y="3726748"/>
            <a:ext cx="3903003" cy="822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545211" y="7952166"/>
            <a:ext cx="2972754" cy="822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126403" y="2672959"/>
            <a:ext cx="6171429" cy="6171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2857" y="977242"/>
            <a:ext cx="8801010" cy="8769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07724" y="180565"/>
            <a:ext cx="4547238" cy="2238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958857" y="9497524"/>
            <a:ext cx="1993076" cy="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71842" y="2947771"/>
            <a:ext cx="6171429" cy="617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888528" y="1178003"/>
            <a:ext cx="3539538" cy="3539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107603" y="1204662"/>
            <a:ext cx="3486219" cy="3486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724917" y="5196321"/>
            <a:ext cx="3793308" cy="3793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883461" y="4978121"/>
            <a:ext cx="3890537" cy="3890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566189" y="4262141"/>
            <a:ext cx="3154478" cy="822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939240" y="8403221"/>
            <a:ext cx="3364669" cy="822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4039049" y="8403221"/>
            <a:ext cx="2717821" cy="822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3999621" y="4262145"/>
            <a:ext cx="2670202" cy="822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07724" y="180565"/>
            <a:ext cx="4547238" cy="2238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958857" y="9497524"/>
            <a:ext cx="1993076" cy="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13844" y="2453502"/>
            <a:ext cx="14587532" cy="70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8285714" cy="61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61417" y="1227210"/>
            <a:ext cx="4102510" cy="1501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00270" y="2394446"/>
            <a:ext cx="3718239" cy="4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30979" y="9668571"/>
            <a:ext cx="18285714" cy="61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958857" y="9511238"/>
            <a:ext cx="2017280" cy="471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91727" y="2640469"/>
            <a:ext cx="6030979" cy="6953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07724" y="180565"/>
            <a:ext cx="4547238" cy="2238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958857" y="9497524"/>
            <a:ext cx="1993076" cy="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41825" y="2165875"/>
            <a:ext cx="14884973" cy="790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g15020042823_0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15020042823_0_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07724" y="180565"/>
            <a:ext cx="4547238" cy="2238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15020042823_0_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958857" y="9497524"/>
            <a:ext cx="1993076" cy="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15020042823_0_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69125" y="2057650"/>
            <a:ext cx="14199173" cy="7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04202" y="3654580"/>
            <a:ext cx="6717678" cy="3074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958857" y="9497524"/>
            <a:ext cx="1993076" cy="5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58857" y="9497524"/>
            <a:ext cx="1993076" cy="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2" title="유토피아 웹사이트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3675" y="187025"/>
            <a:ext cx="17098248" cy="961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1967" y="3428063"/>
            <a:ext cx="8198407" cy="2922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958857" y="9497524"/>
            <a:ext cx="1993076" cy="5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1" name="Google Shape;391;p24"/>
          <p:cNvGrpSpPr/>
          <p:nvPr/>
        </p:nvGrpSpPr>
        <p:grpSpPr>
          <a:xfrm>
            <a:off x="7265277" y="3650368"/>
            <a:ext cx="4208184" cy="5130121"/>
            <a:chOff x="7265277" y="3650368"/>
            <a:chExt cx="4208184" cy="5130121"/>
          </a:xfrm>
        </p:grpSpPr>
        <p:grpSp>
          <p:nvGrpSpPr>
            <p:cNvPr id="392" name="Google Shape;392;p24"/>
            <p:cNvGrpSpPr/>
            <p:nvPr/>
          </p:nvGrpSpPr>
          <p:grpSpPr>
            <a:xfrm>
              <a:off x="7265277" y="4499399"/>
              <a:ext cx="4208184" cy="2391385"/>
              <a:chOff x="7265277" y="4499399"/>
              <a:chExt cx="4208184" cy="2391385"/>
            </a:xfrm>
          </p:grpSpPr>
          <p:pic>
            <p:nvPicPr>
              <p:cNvPr id="393" name="Google Shape;393;p2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0772278" y="5124686"/>
                <a:ext cx="371156" cy="4698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4" name="Google Shape;394;p2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7987795" y="4499399"/>
                <a:ext cx="382142" cy="4837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5" name="Google Shape;395;p2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7265277" y="6114619"/>
                <a:ext cx="474145" cy="6002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6" name="Google Shape;396;p2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0999316" y="6290550"/>
                <a:ext cx="474145" cy="60023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97" name="Google Shape;397;p2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739422" y="4607824"/>
              <a:ext cx="3330804" cy="4172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" name="Google Shape;398;p2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909507" y="3650368"/>
              <a:ext cx="2980617" cy="9827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9" name="Google Shape;399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45365" y="2063793"/>
            <a:ext cx="6795367" cy="1298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477194" y="1473185"/>
            <a:ext cx="6997568" cy="2405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958857" y="9497524"/>
            <a:ext cx="1993076" cy="5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7" name="Google Shape;407;p25"/>
          <p:cNvGrpSpPr/>
          <p:nvPr/>
        </p:nvGrpSpPr>
        <p:grpSpPr>
          <a:xfrm>
            <a:off x="11029657" y="5454986"/>
            <a:ext cx="8112341" cy="1711985"/>
            <a:chOff x="11029657" y="5454986"/>
            <a:chExt cx="8112341" cy="1711985"/>
          </a:xfrm>
        </p:grpSpPr>
        <p:pic>
          <p:nvPicPr>
            <p:cNvPr id="408" name="Google Shape;408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029657" y="5454986"/>
              <a:ext cx="8112341" cy="17119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001871" y="5827111"/>
              <a:ext cx="4056171" cy="8559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0" name="Google Shape;410;p25"/>
          <p:cNvGrpSpPr/>
          <p:nvPr/>
        </p:nvGrpSpPr>
        <p:grpSpPr>
          <a:xfrm>
            <a:off x="6350936" y="5300240"/>
            <a:ext cx="6129038" cy="2043088"/>
            <a:chOff x="6350936" y="5300240"/>
            <a:chExt cx="6129038" cy="2043088"/>
          </a:xfrm>
        </p:grpSpPr>
        <p:pic>
          <p:nvPicPr>
            <p:cNvPr id="411" name="Google Shape;411;p2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350936" y="5300240"/>
              <a:ext cx="6129038" cy="20430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2" name="Google Shape;412;p2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816518" y="5744335"/>
              <a:ext cx="3064519" cy="102154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3" name="Google Shape;413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958857" y="9497524"/>
            <a:ext cx="1993076" cy="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-912794" y="-137139"/>
            <a:ext cx="4821967" cy="1498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27088" y="6862030"/>
            <a:ext cx="4756602" cy="2176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653620" y="5835497"/>
            <a:ext cx="4016724" cy="1059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2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048576" y="7160615"/>
            <a:ext cx="4406383" cy="1490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2148967" y="7152583"/>
            <a:ext cx="5147593" cy="855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2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284648" y="3002164"/>
            <a:ext cx="3060444" cy="25935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0" name="Google Shape;420;p25"/>
          <p:cNvGrpSpPr/>
          <p:nvPr/>
        </p:nvGrpSpPr>
        <p:grpSpPr>
          <a:xfrm>
            <a:off x="1467104" y="5300240"/>
            <a:ext cx="4609169" cy="2043088"/>
            <a:chOff x="1467104" y="5300240"/>
            <a:chExt cx="4609169" cy="2043088"/>
          </a:xfrm>
        </p:grpSpPr>
        <p:pic>
          <p:nvPicPr>
            <p:cNvPr id="421" name="Google Shape;421;p25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467104" y="5300240"/>
              <a:ext cx="4609169" cy="20430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p25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2552718" y="5744335"/>
              <a:ext cx="2304585" cy="102154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3" name="Google Shape;423;p2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671677" y="5716487"/>
            <a:ext cx="1937339" cy="1094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2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571637" y="5732073"/>
            <a:ext cx="3311343" cy="1131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2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728641" y="1324661"/>
            <a:ext cx="3240273" cy="4084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2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3094874" y="2368497"/>
            <a:ext cx="3870163" cy="3375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58857" y="9511238"/>
            <a:ext cx="1984366" cy="471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26632" y="-126632"/>
            <a:ext cx="6923108" cy="149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058880" y="6654980"/>
            <a:ext cx="4417029" cy="1508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66830" y="6481183"/>
            <a:ext cx="4412458" cy="1496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10897" y="6654983"/>
            <a:ext cx="4283775" cy="1498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035396" y="2106989"/>
            <a:ext cx="3961689" cy="3874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034901" y="2309596"/>
            <a:ext cx="3890791" cy="3991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2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715727" y="1725129"/>
            <a:ext cx="4998421" cy="4998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8082" y="3532683"/>
            <a:ext cx="5762043" cy="2687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958857" y="9511238"/>
            <a:ext cx="1978331" cy="475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8216" y="2047879"/>
            <a:ext cx="16574626" cy="1417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958857" y="9511238"/>
            <a:ext cx="1978331" cy="475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9405" y="4243880"/>
            <a:ext cx="16295254" cy="1849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8285714" cy="61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30979" y="9668571"/>
            <a:ext cx="18285714" cy="61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57149" y="2969168"/>
            <a:ext cx="7186593" cy="2690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28571" y="5328185"/>
            <a:ext cx="6171429" cy="1544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958857" y="9511238"/>
            <a:ext cx="2004114" cy="471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58857" y="9511238"/>
            <a:ext cx="1981074" cy="475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28577" y="2777835"/>
            <a:ext cx="5676689" cy="2681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2388" y="4277626"/>
            <a:ext cx="5472352" cy="2978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958857" y="9511238"/>
            <a:ext cx="1980251" cy="471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58857" y="9511238"/>
            <a:ext cx="1980526" cy="475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48512" y="1033616"/>
            <a:ext cx="6792465" cy="7902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288633" y="5604886"/>
            <a:ext cx="3625653" cy="4632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0472" y="460205"/>
            <a:ext cx="5997158" cy="1606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1174" y="2008803"/>
            <a:ext cx="11782742" cy="1423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44817" y="1617220"/>
            <a:ext cx="6171429" cy="505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59158" y="3189755"/>
            <a:ext cx="7967399" cy="6354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0"/>
            <a:ext cx="18285714" cy="61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0800000">
            <a:off x="30979" y="9668571"/>
            <a:ext cx="18285714" cy="61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958857" y="9497524"/>
            <a:ext cx="1993076" cy="5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5105" y="1125882"/>
            <a:ext cx="14905246" cy="2566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35869" y="3676202"/>
            <a:ext cx="10078372" cy="5412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18285714" cy="61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30979" y="9668571"/>
            <a:ext cx="18285714" cy="61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958857" y="9497524"/>
            <a:ext cx="1993076" cy="5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79189" y="917124"/>
            <a:ext cx="12834065" cy="2566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04375" y="4906729"/>
            <a:ext cx="4983269" cy="487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16718" y="3730990"/>
            <a:ext cx="4387335" cy="100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24204" y="3813122"/>
            <a:ext cx="5722402" cy="891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57118" y="3795000"/>
            <a:ext cx="3258810" cy="931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300342" y="3813122"/>
            <a:ext cx="4922649" cy="867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372687" y="4733288"/>
            <a:ext cx="8150943" cy="5216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958857" y="9497524"/>
            <a:ext cx="1993076" cy="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-7407" y="9804423"/>
            <a:ext cx="5482491" cy="639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070353" y="-137139"/>
            <a:ext cx="9995605" cy="1672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6897526" y="-1657078"/>
            <a:ext cx="32077592" cy="13944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69103" y="1829143"/>
            <a:ext cx="3939074" cy="2851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114136" y="1829143"/>
            <a:ext cx="3968254" cy="2836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83409" y="1829143"/>
            <a:ext cx="3122060" cy="2995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12862" y="609324"/>
            <a:ext cx="3799640" cy="15544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8"/>
          <p:cNvGrpSpPr/>
          <p:nvPr/>
        </p:nvGrpSpPr>
        <p:grpSpPr>
          <a:xfrm>
            <a:off x="-6084173" y="1766398"/>
            <a:ext cx="30228057" cy="2618661"/>
            <a:chOff x="-6084173" y="1766398"/>
            <a:chExt cx="30228057" cy="2618661"/>
          </a:xfrm>
        </p:grpSpPr>
        <p:pic>
          <p:nvPicPr>
            <p:cNvPr id="165" name="Google Shape;165;p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6084173" y="1766398"/>
              <a:ext cx="30228057" cy="26186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387380" y="2335602"/>
              <a:ext cx="15114029" cy="13093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7" name="Google Shape;167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64222" y="2385688"/>
            <a:ext cx="9284417" cy="14229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8"/>
          <p:cNvGrpSpPr/>
          <p:nvPr/>
        </p:nvGrpSpPr>
        <p:grpSpPr>
          <a:xfrm>
            <a:off x="-6084173" y="3629923"/>
            <a:ext cx="30228057" cy="2618661"/>
            <a:chOff x="-6084173" y="3629923"/>
            <a:chExt cx="30228057" cy="2618661"/>
          </a:xfrm>
        </p:grpSpPr>
        <p:pic>
          <p:nvPicPr>
            <p:cNvPr id="169" name="Google Shape;169;p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6084173" y="3629923"/>
              <a:ext cx="30228057" cy="26186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387380" y="4199126"/>
              <a:ext cx="15114029" cy="13093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1" name="Google Shape;171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77869" y="4210298"/>
            <a:ext cx="8069741" cy="14228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" name="Google Shape;172;p8"/>
          <p:cNvGrpSpPr/>
          <p:nvPr/>
        </p:nvGrpSpPr>
        <p:grpSpPr>
          <a:xfrm>
            <a:off x="-6084173" y="5442791"/>
            <a:ext cx="30228057" cy="2618661"/>
            <a:chOff x="-6084173" y="5442791"/>
            <a:chExt cx="30228057" cy="2618661"/>
          </a:xfrm>
        </p:grpSpPr>
        <p:pic>
          <p:nvPicPr>
            <p:cNvPr id="173" name="Google Shape;173;p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6084173" y="5442791"/>
              <a:ext cx="30228057" cy="26186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387380" y="6011994"/>
              <a:ext cx="15114029" cy="13093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5" name="Google Shape;175;p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19138" y="734139"/>
            <a:ext cx="1126702" cy="992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883536" y="6016174"/>
            <a:ext cx="8423922" cy="14228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8"/>
          <p:cNvGrpSpPr/>
          <p:nvPr/>
        </p:nvGrpSpPr>
        <p:grpSpPr>
          <a:xfrm>
            <a:off x="-6084173" y="7266921"/>
            <a:ext cx="30228057" cy="2618661"/>
            <a:chOff x="-6084173" y="7266921"/>
            <a:chExt cx="30228057" cy="2618661"/>
          </a:xfrm>
        </p:grpSpPr>
        <p:pic>
          <p:nvPicPr>
            <p:cNvPr id="178" name="Google Shape;178;p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6084173" y="7266921"/>
              <a:ext cx="30228057" cy="26186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p8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387380" y="7836125"/>
              <a:ext cx="15114029" cy="13093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0" name="Google Shape;180;p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883536" y="7840308"/>
            <a:ext cx="6128941" cy="1422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58857" y="9497524"/>
            <a:ext cx="1993076" cy="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958857" y="9497524"/>
            <a:ext cx="1993076" cy="5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2022-09-06T10:05:30Z</dcterms:created>
  <dc:creator>officegen</dc:creator>
</cp:coreProperties>
</file>